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84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62A63-64BB-48F6-A227-058D4E0EEFB5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36662-24B9-4033-9A4C-FAD3D2BC5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19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Умные устройства все больше входят в нашу жизнь. Сегодня мы будем учиться создавать и программировать небольшие умные устройства. А т.к. наше мероприятие посвящено Петру 1, мы решили запрограммировать салюты или потешные огни, как их называли во времена Петра 1.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92E9-D157-4A40-8E24-A7D2224E0CC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6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Добавьте к </a:t>
            </a:r>
            <a:r>
              <a:rPr lang="en-US" sz="1200" b="1" dirty="0" smtClean="0"/>
              <a:t>GND</a:t>
            </a:r>
            <a:r>
              <a:rPr lang="ru-RU" sz="1200" dirty="0" smtClean="0"/>
              <a:t> и </a:t>
            </a:r>
            <a:r>
              <a:rPr lang="ru-RU" sz="1200" b="1" dirty="0" err="1" smtClean="0"/>
              <a:t>пин</a:t>
            </a:r>
            <a:r>
              <a:rPr lang="ru-RU" sz="1200" b="1" dirty="0" smtClean="0"/>
              <a:t> 13 </a:t>
            </a:r>
            <a:r>
              <a:rPr lang="ru-RU" sz="1200" dirty="0" smtClean="0"/>
              <a:t>светодиоды разных цветов. Какое количество разноцветных  не повторяющихся светодиодов можно присоединить? Запустите моделирование. Как  мигают светодиоды?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92E9-D157-4A40-8E24-A7D2224E0CC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2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Для удобства и  использования более расширенных возможностей  при создании различных проектов используют </a:t>
            </a:r>
            <a:r>
              <a:rPr lang="ru-RU" sz="1200" baseline="0" dirty="0" smtClean="0"/>
              <a:t> малую  макетную плату.  </a:t>
            </a:r>
            <a:r>
              <a:rPr lang="ru-RU" sz="1200" dirty="0" smtClean="0"/>
              <a:t>Соберите  в </a:t>
            </a:r>
            <a:r>
              <a:rPr lang="ru-RU" sz="1200" dirty="0" err="1" smtClean="0"/>
              <a:t>онлайн</a:t>
            </a:r>
            <a:r>
              <a:rPr lang="ru-RU" sz="1200" dirty="0" smtClean="0"/>
              <a:t>- сервисе предложенную схему.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Переместите  на рабочее поле светодиод и поместите его на плате с любое место, например катод  в ячейку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g5,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 анод в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g6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Соедините  порт  GND   и  катод светодиода черным  проводом. Резистор поместите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ячейки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f6-f10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Выделите  резистор, кликнув по нему мышкой. Во всплывающем окне перейдите  к полю Сопротивление и введите значение 220.  А затем выбери значок Ω, означающий единицы измерения 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Красным проводом соединяем конец  резистора и порт 5 на плате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Ардуино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92E9-D157-4A40-8E24-A7D2224E0CC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65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92E9-D157-4A40-8E24-A7D2224E0CC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75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58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1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72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1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0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19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9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70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73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B2E2-EE79-49CE-B11C-F96585B1039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B11B-25B6-4290-A7AC-31F16F41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0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2435" y="2988842"/>
            <a:ext cx="8143832" cy="1152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 – класс </a:t>
            </a:r>
            <a:br>
              <a:rPr lang="ru-RU" dirty="0" smtClean="0"/>
            </a:br>
            <a:r>
              <a:rPr lang="ru-RU" dirty="0" smtClean="0"/>
              <a:t>«Arduino без Arduino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использованием программы </a:t>
            </a:r>
            <a:r>
              <a:rPr lang="ru-RU" dirty="0" err="1" smtClean="0"/>
              <a:t>Tinkercad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ч.3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1186" y="4725144"/>
            <a:ext cx="5845216" cy="1008112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Мячина С.А., педагог-организатор,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МБОУ БГО «Борисоглебская гимназия №1»</a:t>
            </a:r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4819655" y="5733256"/>
            <a:ext cx="584521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eaLnBrk="1" hangingPunct="1">
              <a:spcBef>
                <a:spcPts val="0"/>
              </a:spcBef>
              <a:buFont typeface="Arial"/>
              <a:buNone/>
              <a:defRPr sz="2800" b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eaLnBrk="1" hangingPunct="1">
              <a:spcBef>
                <a:spcPts val="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eaLnBrk="1" hangingPunct="1">
              <a:spcBef>
                <a:spcPts val="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eaLnBrk="1" hangingPunct="1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eaLnBrk="1" hangingPunct="1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eaLnBrk="1" hangingPunct="1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eaLnBrk="1" hangingPunct="1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eaLnBrk="1" hangingPunct="1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eaLnBrk="1" hangingPunct="1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Ярчикова </a:t>
            </a:r>
            <a:r>
              <a:rPr lang="ru-RU" sz="2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Н.В., эксперт ВЦПМ</a:t>
            </a:r>
          </a:p>
        </p:txBody>
      </p:sp>
    </p:spTree>
    <p:extLst>
      <p:ext uri="{BB962C8B-B14F-4D97-AF65-F5344CB8AC3E}">
        <p14:creationId xmlns:p14="http://schemas.microsoft.com/office/powerpoint/2010/main" val="80459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48"/>
    </mc:Choice>
    <mc:Fallback xmlns="">
      <p:transition spd="slow" advTm="1164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Работаем с двумя светодиодами. Добавим цикл)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47310" b="24324"/>
          <a:stretch/>
        </p:blipFill>
        <p:spPr>
          <a:xfrm>
            <a:off x="1919537" y="1628800"/>
            <a:ext cx="4333539" cy="46679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1" y="2204865"/>
            <a:ext cx="3751387" cy="396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1745" y="692697"/>
            <a:ext cx="5062559" cy="856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Задание. Попробуйте еще добавить светодиодов! </a:t>
            </a:r>
            <a:endParaRPr lang="ru-RU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4F5F6"/>
              </a:clrFrom>
              <a:clrTo>
                <a:srgbClr val="F4F5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5480" y="1916832"/>
            <a:ext cx="492966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6161" y="2132857"/>
            <a:ext cx="2737817" cy="111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 flipH="1" flipV="1">
            <a:off x="9912424" y="3068960"/>
            <a:ext cx="144016" cy="122413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312024" y="45091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Добавьте к GND и </a:t>
            </a:r>
            <a:r>
              <a:rPr lang="ru-RU" dirty="0" err="1"/>
              <a:t>пин</a:t>
            </a:r>
            <a:r>
              <a:rPr lang="ru-RU" dirty="0"/>
              <a:t> 13 светодиоды разных цветов. Какое количество разноцветных  не повторяющихся светодиодов можно присоединить? Запустите моделирование. Как  мигают светодиоды «по умолчанию»?</a:t>
            </a:r>
          </a:p>
        </p:txBody>
      </p:sp>
    </p:spTree>
    <p:extLst>
      <p:ext uri="{BB962C8B-B14F-4D97-AF65-F5344CB8AC3E}">
        <p14:creationId xmlns:p14="http://schemas.microsoft.com/office/powerpoint/2010/main" val="61715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"/>
    </mc:Choice>
    <mc:Fallback xmlns="">
      <p:transition spd="slow" advTm="10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548681"/>
            <a:ext cx="8064896" cy="856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Теперь попробуем использовать макетную плату.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83632" y="249289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Схема </a:t>
            </a:r>
            <a:endParaRPr lang="ru-RU" sz="2400" b="1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4272" y="3933056"/>
            <a:ext cx="1547664" cy="79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1F1F3"/>
              </a:clrFrom>
              <a:clrTo>
                <a:srgbClr val="F1F1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2144" y="4221089"/>
            <a:ext cx="1656184" cy="212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1F1F3"/>
              </a:clrFrom>
              <a:clrTo>
                <a:srgbClr val="F1F1F3">
                  <a:alpha val="0"/>
                </a:srgbClr>
              </a:clrTo>
            </a:clrChange>
          </a:blip>
          <a:srcRect l="15385" t="14352" r="7692" b="10296"/>
          <a:stretch>
            <a:fillRect/>
          </a:stretch>
        </p:blipFill>
        <p:spPr bwMode="auto">
          <a:xfrm>
            <a:off x="6600056" y="1700808"/>
            <a:ext cx="1872208" cy="196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4F5F6"/>
              </a:clrFrom>
              <a:clrTo>
                <a:srgbClr val="F4F5F6">
                  <a:alpha val="0"/>
                </a:srgbClr>
              </a:clrTo>
            </a:clrChange>
          </a:blip>
          <a:srcRect l="21477"/>
          <a:stretch>
            <a:fillRect/>
          </a:stretch>
        </p:blipFill>
        <p:spPr bwMode="auto">
          <a:xfrm>
            <a:off x="1847528" y="2636912"/>
            <a:ext cx="4342234" cy="272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325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"/>
    </mc:Choice>
    <mc:Fallback xmlns="">
      <p:transition spd="slow" advTm="9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548681"/>
            <a:ext cx="8064896" cy="856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Мигающий светодиод на макетной плате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87688" y="155679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Схема </a:t>
            </a:r>
            <a:endParaRPr lang="ru-RU" sz="2400" b="1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6280" y="1412776"/>
            <a:ext cx="1547664" cy="79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495600" y="4437113"/>
            <a:ext cx="712879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Алгоритм программы</a:t>
            </a:r>
            <a:endParaRPr lang="ru-RU" sz="2000" b="1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Подача  напряжения на светодиод (на тот </a:t>
            </a:r>
            <a:r>
              <a:rPr lang="ru-RU" sz="2000" dirty="0" err="1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пин</a:t>
            </a:r>
            <a:r>
              <a:rPr lang="ru-RU" sz="2000" dirty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, к которому подсоединен светодиод).</a:t>
            </a:r>
            <a:endParaRPr lang="ru-RU" sz="2000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Ожидание некоторого  времени. Например, секунду.</a:t>
            </a:r>
            <a:endParaRPr lang="ru-RU" sz="2000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После чего убираем напряжение.</a:t>
            </a:r>
            <a:endParaRPr lang="ru-RU" sz="2000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И опять немного ждем, чтобы глаз мог заметить, что света нет.</a:t>
            </a:r>
            <a:endParaRPr lang="ru-RU" sz="2000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Повторяем  все с первого пункта</a:t>
            </a:r>
            <a:endParaRPr lang="ru-RU" sz="2000" dirty="0">
              <a:cs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4F5F6"/>
              </a:clrFrom>
              <a:clrTo>
                <a:srgbClr val="F4F5F6">
                  <a:alpha val="0"/>
                </a:srgbClr>
              </a:clrTo>
            </a:clrChange>
          </a:blip>
          <a:srcRect l="6191" r="2466" b="2585"/>
          <a:stretch>
            <a:fillRect/>
          </a:stretch>
        </p:blipFill>
        <p:spPr bwMode="auto">
          <a:xfrm>
            <a:off x="1271464" y="692697"/>
            <a:ext cx="7812360" cy="411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10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"/>
    </mc:Choice>
    <mc:Fallback xmlns="">
      <p:transition spd="slow" advTm="31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4354"/>
          <a:stretch/>
        </p:blipFill>
        <p:spPr>
          <a:xfrm>
            <a:off x="2495600" y="188640"/>
            <a:ext cx="7416824" cy="59445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84032" y="33265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Подключим все </a:t>
            </a:r>
            <a:r>
              <a:rPr lang="ru-RU" dirty="0" err="1"/>
              <a:t>эллементы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6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42213" t="26005" r="24898" b="28694"/>
          <a:stretch/>
        </p:blipFill>
        <p:spPr>
          <a:xfrm>
            <a:off x="3863752" y="476672"/>
            <a:ext cx="5285837" cy="5832648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>
            <a:off x="6744072" y="4365104"/>
            <a:ext cx="0" cy="504056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19130" y="4597957"/>
            <a:ext cx="0" cy="216024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447928" y="3789040"/>
            <a:ext cx="0" cy="792088"/>
          </a:xfrm>
          <a:prstGeom prst="straightConnector1">
            <a:avLst/>
          </a:prstGeom>
          <a:ln w="57150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2144" y="332657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Если вспомнить схему макетной платы, то понятно, что недостающие элементы выглядят так</a:t>
            </a:r>
          </a:p>
        </p:txBody>
      </p:sp>
    </p:spTree>
    <p:extLst>
      <p:ext uri="{BB962C8B-B14F-4D97-AF65-F5344CB8AC3E}">
        <p14:creationId xmlns:p14="http://schemas.microsoft.com/office/powerpoint/2010/main" val="4221687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221</Words>
  <Application>Microsoft Office PowerPoint</Application>
  <PresentationFormat>Широкоэкранный</PresentationFormat>
  <Paragraphs>30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Мастер – класс  «Arduino без Arduino  с использованием программы Tinkercad» ч.3</vt:lpstr>
      <vt:lpstr>Работаем с двумя светодиодами. Добавим цикл)</vt:lpstr>
      <vt:lpstr>Задание. Попробуйте еще добавить светодиодов! </vt:lpstr>
      <vt:lpstr>Теперь попробуем использовать макетную плату. </vt:lpstr>
      <vt:lpstr>Мигающий светодиод на макетной плате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 «Arduino без Arduino  с использованием программы Tinkercad» ч.3</dc:title>
  <dc:creator>Windows</dc:creator>
  <cp:lastModifiedBy>Windows</cp:lastModifiedBy>
  <cp:revision>1</cp:revision>
  <dcterms:created xsi:type="dcterms:W3CDTF">2022-04-06T11:01:34Z</dcterms:created>
  <dcterms:modified xsi:type="dcterms:W3CDTF">2022-04-06T11:05:29Z</dcterms:modified>
</cp:coreProperties>
</file>